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БЩАЯ СЦЕНАРИИ\РАЗВЛЕЧЕНИЯ 23 Февраля\1 сл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ОБЩАЯ СЦЕНАРИИ\РАЗВЛЕЧЕНИЯ 23 Февраля\сл 10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ОБЩАЯ СЦЕНАРИИ\РАЗВЛЕЧЕНИЯ 23 Февраля\сл 11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E:\ОБЩАЯ СЦЕНАРИИ\РАЗВЛЕЧЕНИЯ 23 Февраля\сл 12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ОБЩАЯ СЦЕНАРИИ\РАЗВЛЕЧЕНИЯ 23 Февраля\сл 13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ОБЩАЯ СЦЕНАРИИ\РАЗВЛЕЧЕНИЯ 23 Февраля\2 сл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ОБЩАЯ СЦЕНАРИИ\РАЗВЛЕЧЕНИЯ 23 Февраля\3сл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ОБЩАЯ СЦЕНАРИИ\РАЗВЛЕЧЕНИЯ 23 Февраля\4 сл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ОБЩАЯ СЦЕНАРИИ\РАЗВЛЕЧЕНИЯ 23 Февраля\5 сл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ОБЩАЯ СЦЕНАРИИ\РАЗВЛЕЧЕНИЯ 23 Февраля\6сл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ОБЩАЯ СЦЕНАРИИ\РАЗВЛЕЧЕНИЯ 23 Февраля\7 сл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ОБЩАЯ СЦЕНАРИИ\РАЗВЛЕЧЕНИЯ 23 Февраля\8 сл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ОБЩАЯ СЦЕНАРИИ\РАЗВЛЕЧЕНИЯ 23 Февраля\сд 9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Ученик1</dc:creator>
  <cp:lastModifiedBy>Ученик1</cp:lastModifiedBy>
  <cp:revision>3</cp:revision>
  <dcterms:created xsi:type="dcterms:W3CDTF">2019-02-14T06:10:54Z</dcterms:created>
  <dcterms:modified xsi:type="dcterms:W3CDTF">2019-02-14T06:28:35Z</dcterms:modified>
</cp:coreProperties>
</file>