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56" r:id="rId4"/>
    <p:sldId id="257" r:id="rId5"/>
    <p:sldId id="258" r:id="rId6"/>
    <p:sldId id="259" r:id="rId7"/>
    <p:sldId id="266" r:id="rId8"/>
    <p:sldId id="263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ed-kopilka.ru/upload/blogs2/2020/1/30024_6ac1bb995fa45a31c0857d7de175e1f1.p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8064896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6156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ed-kopilka.ru/upload/blogs2/2020/1/30024_d891401f62c72d48d6702df11223137e.p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1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5928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ed-kopilka.ru/upload/blogs2/2020/1/30024_ca9234e5e48ccb480ea453a44288da4c.p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78271" cy="5832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817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ed-kopilka.ru/upload/blogs2/2020/1/30024_841256be283da2fda3a79027a730516f.p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08912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3245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ed-kopilka.ru/upload/blogs2/2020/1/30024_98cacda47b08b71fc4b1e2381fb8ea5b.p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12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167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ed-kopilka.ru/upload/blogs2/2020/1/30024_a5cfcc03d96ec30364d4904b076573e1.p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262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ed-kopilka.ru/upload/blogs2/2020/1/30024_e76597df769c6750f7c46ba1219c6f06.p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352928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2531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ed-kopilka.ru/upload/blogs2/2020/1/30024_a015ce96f60fb59b044ad850e7c5e4ea.p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136904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40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ed-kopilka.ru/upload/blogs2/2020/1/30024_c64137b29c3a9d36177ff159e9d032be.p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20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3610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ed-kopilka.ru/upload/blogs2/2020/1/30024_d891401f62c72d48d6702df11223137e.p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19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7998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ed-kopilka.ru/upload/blogs2/2020/1/30024_5c8e18696009b12203676df7a5f73ae6.p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2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93692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</dc:creator>
  <cp:lastModifiedBy>Артём</cp:lastModifiedBy>
  <cp:revision>4</cp:revision>
  <dcterms:created xsi:type="dcterms:W3CDTF">2020-02-27T05:44:23Z</dcterms:created>
  <dcterms:modified xsi:type="dcterms:W3CDTF">2020-02-27T06:30:16Z</dcterms:modified>
</cp:coreProperties>
</file>